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5" r:id="rId13"/>
    <p:sldId id="283" r:id="rId14"/>
    <p:sldId id="284" r:id="rId15"/>
    <p:sldId id="273" r:id="rId16"/>
    <p:sldId id="288" r:id="rId17"/>
    <p:sldId id="286" r:id="rId18"/>
    <p:sldId id="275" r:id="rId19"/>
    <p:sldId id="278" r:id="rId20"/>
    <p:sldId id="289" r:id="rId21"/>
    <p:sldId id="281" r:id="rId22"/>
    <p:sldId id="276" r:id="rId23"/>
    <p:sldId id="277" r:id="rId24"/>
    <p:sldId id="279" r:id="rId25"/>
    <p:sldId id="287" r:id="rId26"/>
    <p:sldId id="280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2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742185-9101-41C7-81AF-3A15AD7C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4" y="360366"/>
            <a:ext cx="9811352" cy="61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D0E06-1656-4503-9F11-652AF433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6" y="315999"/>
            <a:ext cx="9753807" cy="60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xto, Carta&#10;&#10;Descrição gerada automaticamente">
            <a:extLst>
              <a:ext uri="{FF2B5EF4-FFF2-40B4-BE49-F238E27FC236}">
                <a16:creationId xmlns:a16="http://schemas.microsoft.com/office/drawing/2014/main" id="{631AE6BB-0B89-BEEB-8F9B-A51299D87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27" y="0"/>
            <a:ext cx="4183745" cy="68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5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Segunda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82" y="567341"/>
            <a:ext cx="5977301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509195-9D8D-FA3F-6154-B668481D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45" y="1154290"/>
            <a:ext cx="7601710" cy="45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8129E8-A91F-7746-425A-1152E511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8" y="1157308"/>
            <a:ext cx="10723243" cy="4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D02D6147-27F8-A209-459B-4D84AFE37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044" y="613285"/>
            <a:ext cx="9997911" cy="56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9" name="Mobile">
            <a:hlinkClick r:id="" action="ppaction://media"/>
            <a:extLst>
              <a:ext uri="{FF2B5EF4-FFF2-40B4-BE49-F238E27FC236}">
                <a16:creationId xmlns:a16="http://schemas.microsoft.com/office/drawing/2014/main" id="{D9E48735-44E6-D46C-4F64-1B1CDFEC7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" y="1625453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0" y="222111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" y="430191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68" y="153827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2" y="272084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18" y="4484390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estatísticas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190</Words>
  <Application>Microsoft Office PowerPoint</Application>
  <PresentationFormat>Widescreen</PresentationFormat>
  <Paragraphs>43</Paragraphs>
  <Slides>27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Anna Yukimi</cp:lastModifiedBy>
  <cp:revision>111</cp:revision>
  <dcterms:created xsi:type="dcterms:W3CDTF">2022-04-25T12:24:16Z</dcterms:created>
  <dcterms:modified xsi:type="dcterms:W3CDTF">2022-05-15T21:37:09Z</dcterms:modified>
</cp:coreProperties>
</file>